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84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9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15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5.png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14725" y="2254885"/>
            <a:ext cx="51625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81450" y="3843020"/>
            <a:ext cx="42291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1905" y="1029970"/>
            <a:ext cx="8482965" cy="232664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03"/>
          <a:stretch>
            <a:fillRect/>
          </a:stretch>
        </p:blipFill>
        <p:spPr>
          <a:xfrm>
            <a:off x="720090" y="3500940"/>
            <a:ext cx="10800080" cy="301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008120" y="4940935"/>
            <a:ext cx="1769110" cy="160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55370" y="1209993"/>
            <a:ext cx="2160000" cy="2160000"/>
          </a:xfrm>
          <a:prstGeom prst="ellipse">
            <a:avLst/>
          </a:prstGeom>
          <a:noFill/>
          <a:ln w="25400">
            <a:solidFill>
              <a:srgbClr val="FF3399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3503930" y="1209992"/>
            <a:ext cx="2160000" cy="2160000"/>
          </a:xfrm>
          <a:prstGeom prst="ellipse">
            <a:avLst/>
          </a:prstGeom>
          <a:noFill/>
          <a:ln w="25400">
            <a:solidFill>
              <a:srgbClr val="FF3399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7752080" y="1209993"/>
            <a:ext cx="2160000" cy="2160000"/>
          </a:xfrm>
          <a:prstGeom prst="ellipse">
            <a:avLst/>
          </a:prstGeom>
          <a:noFill/>
          <a:ln w="25400">
            <a:solidFill>
              <a:srgbClr val="FF3399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" b="71246"/>
          <a:stretch>
            <a:fillRect/>
          </a:stretch>
        </p:blipFill>
        <p:spPr>
          <a:xfrm>
            <a:off x="1775460" y="1628775"/>
            <a:ext cx="7920000" cy="144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38"/>
          <a:stretch>
            <a:fillRect/>
          </a:stretch>
        </p:blipFill>
        <p:spPr>
          <a:xfrm>
            <a:off x="1775460" y="692785"/>
            <a:ext cx="6813550" cy="86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67305" y="3065145"/>
            <a:ext cx="6273165" cy="3489325"/>
          </a:xfrm>
          <a:prstGeom prst="rect">
            <a:avLst/>
          </a:prstGeom>
        </p:spPr>
      </p:pic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>
            <a:off x="6096000" y="3644900"/>
            <a:ext cx="1800225" cy="10801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>
            <a:off x="6024245" y="4725035"/>
            <a:ext cx="1511935" cy="129603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 flipH="1">
            <a:off x="6096000" y="3356610"/>
            <a:ext cx="1800225" cy="266446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3"/>
          <a:stretch>
            <a:fillRect/>
          </a:stretch>
        </p:blipFill>
        <p:spPr>
          <a:xfrm>
            <a:off x="720090" y="1269550"/>
            <a:ext cx="10800080" cy="47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34285" y="5366876"/>
            <a:ext cx="885714" cy="362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9523" y="5395480"/>
            <a:ext cx="857142" cy="333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91428" y="5395480"/>
            <a:ext cx="876190" cy="333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/>
          <a:stretch>
            <a:fillRect/>
          </a:stretch>
        </p:blipFill>
        <p:spPr>
          <a:xfrm>
            <a:off x="839470" y="1124770"/>
            <a:ext cx="10460355" cy="546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69715" y="2870200"/>
            <a:ext cx="951230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97575" y="2836545"/>
            <a:ext cx="96075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51775" y="2870200"/>
            <a:ext cx="960755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69715" y="5899785"/>
            <a:ext cx="951230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32170" y="5866130"/>
            <a:ext cx="971550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96530" y="5897880"/>
            <a:ext cx="951230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/>
          <a:stretch>
            <a:fillRect/>
          </a:stretch>
        </p:blipFill>
        <p:spPr>
          <a:xfrm>
            <a:off x="695325" y="1052380"/>
            <a:ext cx="10800080" cy="546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9665" y="3500755"/>
            <a:ext cx="6487160" cy="295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200"/>
            <a:ext cx="10800000" cy="321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12875"/>
            <a:ext cx="8282940" cy="320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" b="84993"/>
          <a:stretch>
            <a:fillRect/>
          </a:stretch>
        </p:blipFill>
        <p:spPr>
          <a:xfrm>
            <a:off x="1055053" y="764540"/>
            <a:ext cx="9360000" cy="808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99" b="2495"/>
          <a:stretch>
            <a:fillRect/>
          </a:stretch>
        </p:blipFill>
        <p:spPr>
          <a:xfrm>
            <a:off x="1927225" y="1503680"/>
            <a:ext cx="6755130" cy="339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32"/>
          <a:stretch>
            <a:fillRect/>
          </a:stretch>
        </p:blipFill>
        <p:spPr>
          <a:xfrm>
            <a:off x="1055053" y="4999355"/>
            <a:ext cx="9360000" cy="1692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6528435" y="5012690"/>
            <a:ext cx="1288415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6311900" y="5876925"/>
            <a:ext cx="2296160" cy="70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68"/>
          <a:stretch>
            <a:fillRect/>
          </a:stretch>
        </p:blipFill>
        <p:spPr>
          <a:xfrm>
            <a:off x="695325" y="4435660"/>
            <a:ext cx="10800080" cy="204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7104380" y="4625975"/>
            <a:ext cx="1369695" cy="72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2279650" y="5659755"/>
            <a:ext cx="1240790" cy="7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5231765" y="5731510"/>
            <a:ext cx="1000125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99" b="2495"/>
          <a:stretch>
            <a:fillRect/>
          </a:stretch>
        </p:blipFill>
        <p:spPr>
          <a:xfrm>
            <a:off x="1919605" y="836295"/>
            <a:ext cx="6906260" cy="347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10261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ZTFmYjk4ZDEyZjJkZTY3MGU0N2MxZTMxYzQzM2Q5Z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2023-12-14T09:51:55Z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